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158E-3803-48CD-8BCB-E7A1E860793C}" type="datetimeFigureOut">
              <a:rPr lang="en-US" smtClean="0"/>
              <a:t>10/24/2020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D72D-0FF5-4B4F-B9BE-B2BE5C1B059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158E-3803-48CD-8BCB-E7A1E860793C}" type="datetimeFigureOut">
              <a:rPr lang="en-US" smtClean="0"/>
              <a:t>10/24/2020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D72D-0FF5-4B4F-B9BE-B2BE5C1B059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158E-3803-48CD-8BCB-E7A1E860793C}" type="datetimeFigureOut">
              <a:rPr lang="en-US" smtClean="0"/>
              <a:t>10/24/2020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D72D-0FF5-4B4F-B9BE-B2BE5C1B059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158E-3803-48CD-8BCB-E7A1E860793C}" type="datetimeFigureOut">
              <a:rPr lang="en-US" smtClean="0"/>
              <a:t>10/24/2020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D72D-0FF5-4B4F-B9BE-B2BE5C1B059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158E-3803-48CD-8BCB-E7A1E860793C}" type="datetimeFigureOut">
              <a:rPr lang="en-US" smtClean="0"/>
              <a:t>10/24/2020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D72D-0FF5-4B4F-B9BE-B2BE5C1B059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158E-3803-48CD-8BCB-E7A1E860793C}" type="datetimeFigureOut">
              <a:rPr lang="en-US" smtClean="0"/>
              <a:t>10/24/2020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D72D-0FF5-4B4F-B9BE-B2BE5C1B059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158E-3803-48CD-8BCB-E7A1E860793C}" type="datetimeFigureOut">
              <a:rPr lang="en-US" smtClean="0"/>
              <a:t>10/24/2020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D72D-0FF5-4B4F-B9BE-B2BE5C1B059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158E-3803-48CD-8BCB-E7A1E860793C}" type="datetimeFigureOut">
              <a:rPr lang="en-US" smtClean="0"/>
              <a:t>10/24/2020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D72D-0FF5-4B4F-B9BE-B2BE5C1B059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158E-3803-48CD-8BCB-E7A1E860793C}" type="datetimeFigureOut">
              <a:rPr lang="en-US" smtClean="0"/>
              <a:t>10/24/2020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D72D-0FF5-4B4F-B9BE-B2BE5C1B059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158E-3803-48CD-8BCB-E7A1E860793C}" type="datetimeFigureOut">
              <a:rPr lang="en-US" smtClean="0"/>
              <a:t>10/24/2020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D72D-0FF5-4B4F-B9BE-B2BE5C1B059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E4158E-3803-48CD-8BCB-E7A1E860793C}" type="datetimeFigureOut">
              <a:rPr lang="en-US" smtClean="0"/>
              <a:t>10/24/2020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7D72D-0FF5-4B4F-B9BE-B2BE5C1B059B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E4158E-3803-48CD-8BCB-E7A1E860793C}" type="datetimeFigureOut">
              <a:rPr lang="en-US" smtClean="0"/>
              <a:t>10/24/2020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7D72D-0FF5-4B4F-B9BE-B2BE5C1B059B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bgasscompany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5429255" cy="671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Parallelogram 3"/>
          <p:cNvSpPr/>
          <p:nvPr/>
        </p:nvSpPr>
        <p:spPr>
          <a:xfrm rot="917408" flipH="1">
            <a:off x="3423650" y="901879"/>
            <a:ext cx="537025" cy="5991352"/>
          </a:xfrm>
          <a:prstGeom prst="parallelogram">
            <a:avLst/>
          </a:prstGeom>
          <a:solidFill>
            <a:schemeClr val="accent4">
              <a:lumMod val="60000"/>
              <a:lumOff val="40000"/>
              <a:alpha val="6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Freeform 1"/>
          <p:cNvSpPr/>
          <p:nvPr/>
        </p:nvSpPr>
        <p:spPr>
          <a:xfrm rot="765437">
            <a:off x="4212430" y="-192523"/>
            <a:ext cx="1003352" cy="7207833"/>
          </a:xfrm>
          <a:custGeom>
            <a:avLst/>
            <a:gdLst>
              <a:gd name="connsiteX0" fmla="*/ 0 w 529858"/>
              <a:gd name="connsiteY0" fmla="*/ 7610153 h 7610153"/>
              <a:gd name="connsiteX1" fmla="*/ 132465 w 529858"/>
              <a:gd name="connsiteY1" fmla="*/ 0 h 7610153"/>
              <a:gd name="connsiteX2" fmla="*/ 529858 w 529858"/>
              <a:gd name="connsiteY2" fmla="*/ 0 h 7610153"/>
              <a:gd name="connsiteX3" fmla="*/ 397394 w 529858"/>
              <a:gd name="connsiteY3" fmla="*/ 7610153 h 7610153"/>
              <a:gd name="connsiteX4" fmla="*/ 0 w 529858"/>
              <a:gd name="connsiteY4" fmla="*/ 7610153 h 7610153"/>
              <a:gd name="connsiteX0" fmla="*/ 0 w 529858"/>
              <a:gd name="connsiteY0" fmla="*/ 7610153 h 7610153"/>
              <a:gd name="connsiteX1" fmla="*/ 132465 w 529858"/>
              <a:gd name="connsiteY1" fmla="*/ 0 h 7610153"/>
              <a:gd name="connsiteX2" fmla="*/ 529858 w 529858"/>
              <a:gd name="connsiteY2" fmla="*/ 0 h 7610153"/>
              <a:gd name="connsiteX3" fmla="*/ 392590 w 529858"/>
              <a:gd name="connsiteY3" fmla="*/ 7297146 h 7610153"/>
              <a:gd name="connsiteX4" fmla="*/ 0 w 529858"/>
              <a:gd name="connsiteY4" fmla="*/ 7610153 h 7610153"/>
              <a:gd name="connsiteX0" fmla="*/ 0 w 456689"/>
              <a:gd name="connsiteY0" fmla="*/ 7496772 h 7496772"/>
              <a:gd name="connsiteX1" fmla="*/ 59296 w 456689"/>
              <a:gd name="connsiteY1" fmla="*/ 0 h 7496772"/>
              <a:gd name="connsiteX2" fmla="*/ 456689 w 456689"/>
              <a:gd name="connsiteY2" fmla="*/ 0 h 7496772"/>
              <a:gd name="connsiteX3" fmla="*/ 319421 w 456689"/>
              <a:gd name="connsiteY3" fmla="*/ 7297146 h 7496772"/>
              <a:gd name="connsiteX4" fmla="*/ 0 w 456689"/>
              <a:gd name="connsiteY4" fmla="*/ 7496772 h 7496772"/>
              <a:gd name="connsiteX0" fmla="*/ 0 w 456689"/>
              <a:gd name="connsiteY0" fmla="*/ 7496772 h 7496772"/>
              <a:gd name="connsiteX1" fmla="*/ 69482 w 456689"/>
              <a:gd name="connsiteY1" fmla="*/ 88881 h 7496772"/>
              <a:gd name="connsiteX2" fmla="*/ 456689 w 456689"/>
              <a:gd name="connsiteY2" fmla="*/ 0 h 7496772"/>
              <a:gd name="connsiteX3" fmla="*/ 319421 w 456689"/>
              <a:gd name="connsiteY3" fmla="*/ 7297146 h 7496772"/>
              <a:gd name="connsiteX4" fmla="*/ 0 w 456689"/>
              <a:gd name="connsiteY4" fmla="*/ 7496772 h 7496772"/>
              <a:gd name="connsiteX0" fmla="*/ 0 w 497242"/>
              <a:gd name="connsiteY0" fmla="*/ 7570357 h 7570357"/>
              <a:gd name="connsiteX1" fmla="*/ 69482 w 497242"/>
              <a:gd name="connsiteY1" fmla="*/ 162466 h 7570357"/>
              <a:gd name="connsiteX2" fmla="*/ 497242 w 497242"/>
              <a:gd name="connsiteY2" fmla="*/ 0 h 7570357"/>
              <a:gd name="connsiteX3" fmla="*/ 319421 w 497242"/>
              <a:gd name="connsiteY3" fmla="*/ 7370731 h 7570357"/>
              <a:gd name="connsiteX4" fmla="*/ 0 w 497242"/>
              <a:gd name="connsiteY4" fmla="*/ 7570357 h 7570357"/>
              <a:gd name="connsiteX0" fmla="*/ 0 w 497242"/>
              <a:gd name="connsiteY0" fmla="*/ 7570357 h 7570357"/>
              <a:gd name="connsiteX1" fmla="*/ 69482 w 497242"/>
              <a:gd name="connsiteY1" fmla="*/ 162466 h 7570357"/>
              <a:gd name="connsiteX2" fmla="*/ 497242 w 497242"/>
              <a:gd name="connsiteY2" fmla="*/ 0 h 7570357"/>
              <a:gd name="connsiteX3" fmla="*/ 319421 w 497242"/>
              <a:gd name="connsiteY3" fmla="*/ 7370731 h 7570357"/>
              <a:gd name="connsiteX4" fmla="*/ 346808 w 497242"/>
              <a:gd name="connsiteY4" fmla="*/ 7387086 h 7570357"/>
              <a:gd name="connsiteX5" fmla="*/ 0 w 497242"/>
              <a:gd name="connsiteY5" fmla="*/ 7570357 h 7570357"/>
              <a:gd name="connsiteX0" fmla="*/ 0 w 497242"/>
              <a:gd name="connsiteY0" fmla="*/ 7570357 h 7570357"/>
              <a:gd name="connsiteX1" fmla="*/ 69482 w 497242"/>
              <a:gd name="connsiteY1" fmla="*/ 162466 h 7570357"/>
              <a:gd name="connsiteX2" fmla="*/ 74247 w 497242"/>
              <a:gd name="connsiteY2" fmla="*/ 228790 h 7570357"/>
              <a:gd name="connsiteX3" fmla="*/ 497242 w 497242"/>
              <a:gd name="connsiteY3" fmla="*/ 0 h 7570357"/>
              <a:gd name="connsiteX4" fmla="*/ 319421 w 497242"/>
              <a:gd name="connsiteY4" fmla="*/ 7370731 h 7570357"/>
              <a:gd name="connsiteX5" fmla="*/ 346808 w 497242"/>
              <a:gd name="connsiteY5" fmla="*/ 7387086 h 7570357"/>
              <a:gd name="connsiteX6" fmla="*/ 0 w 497242"/>
              <a:gd name="connsiteY6" fmla="*/ 7570357 h 7570357"/>
              <a:gd name="connsiteX0" fmla="*/ 0 w 514600"/>
              <a:gd name="connsiteY0" fmla="*/ 7570357 h 7570357"/>
              <a:gd name="connsiteX1" fmla="*/ 69482 w 514600"/>
              <a:gd name="connsiteY1" fmla="*/ 162466 h 7570357"/>
              <a:gd name="connsiteX2" fmla="*/ 74247 w 514600"/>
              <a:gd name="connsiteY2" fmla="*/ 228790 h 7570357"/>
              <a:gd name="connsiteX3" fmla="*/ 497242 w 514600"/>
              <a:gd name="connsiteY3" fmla="*/ 0 h 7570357"/>
              <a:gd name="connsiteX4" fmla="*/ 514600 w 514600"/>
              <a:gd name="connsiteY4" fmla="*/ 7266152 h 7570357"/>
              <a:gd name="connsiteX5" fmla="*/ 346808 w 514600"/>
              <a:gd name="connsiteY5" fmla="*/ 7387086 h 7570357"/>
              <a:gd name="connsiteX6" fmla="*/ 0 w 514600"/>
              <a:gd name="connsiteY6" fmla="*/ 7570357 h 7570357"/>
              <a:gd name="connsiteX0" fmla="*/ 0 w 523435"/>
              <a:gd name="connsiteY0" fmla="*/ 7591391 h 7591391"/>
              <a:gd name="connsiteX1" fmla="*/ 78317 w 523435"/>
              <a:gd name="connsiteY1" fmla="*/ 162466 h 7591391"/>
              <a:gd name="connsiteX2" fmla="*/ 83082 w 523435"/>
              <a:gd name="connsiteY2" fmla="*/ 228790 h 7591391"/>
              <a:gd name="connsiteX3" fmla="*/ 506077 w 523435"/>
              <a:gd name="connsiteY3" fmla="*/ 0 h 7591391"/>
              <a:gd name="connsiteX4" fmla="*/ 523435 w 523435"/>
              <a:gd name="connsiteY4" fmla="*/ 7266152 h 7591391"/>
              <a:gd name="connsiteX5" fmla="*/ 355643 w 523435"/>
              <a:gd name="connsiteY5" fmla="*/ 7387086 h 7591391"/>
              <a:gd name="connsiteX6" fmla="*/ 0 w 523435"/>
              <a:gd name="connsiteY6" fmla="*/ 7591391 h 7591391"/>
              <a:gd name="connsiteX0" fmla="*/ 0 w 523435"/>
              <a:gd name="connsiteY0" fmla="*/ 7468424 h 7468424"/>
              <a:gd name="connsiteX1" fmla="*/ 78317 w 523435"/>
              <a:gd name="connsiteY1" fmla="*/ 39499 h 7468424"/>
              <a:gd name="connsiteX2" fmla="*/ 83082 w 523435"/>
              <a:gd name="connsiteY2" fmla="*/ 105823 h 7468424"/>
              <a:gd name="connsiteX3" fmla="*/ 520839 w 523435"/>
              <a:gd name="connsiteY3" fmla="*/ 0 h 7468424"/>
              <a:gd name="connsiteX4" fmla="*/ 523435 w 523435"/>
              <a:gd name="connsiteY4" fmla="*/ 7143185 h 7468424"/>
              <a:gd name="connsiteX5" fmla="*/ 355643 w 523435"/>
              <a:gd name="connsiteY5" fmla="*/ 7264119 h 7468424"/>
              <a:gd name="connsiteX6" fmla="*/ 0 w 523435"/>
              <a:gd name="connsiteY6" fmla="*/ 7468424 h 7468424"/>
              <a:gd name="connsiteX0" fmla="*/ 0 w 523435"/>
              <a:gd name="connsiteY0" fmla="*/ 7468424 h 7468424"/>
              <a:gd name="connsiteX1" fmla="*/ 78317 w 523435"/>
              <a:gd name="connsiteY1" fmla="*/ 39499 h 7468424"/>
              <a:gd name="connsiteX2" fmla="*/ 54955 w 523435"/>
              <a:gd name="connsiteY2" fmla="*/ 243047 h 7468424"/>
              <a:gd name="connsiteX3" fmla="*/ 520839 w 523435"/>
              <a:gd name="connsiteY3" fmla="*/ 0 h 7468424"/>
              <a:gd name="connsiteX4" fmla="*/ 523435 w 523435"/>
              <a:gd name="connsiteY4" fmla="*/ 7143185 h 7468424"/>
              <a:gd name="connsiteX5" fmla="*/ 355643 w 523435"/>
              <a:gd name="connsiteY5" fmla="*/ 7264119 h 7468424"/>
              <a:gd name="connsiteX6" fmla="*/ 0 w 523435"/>
              <a:gd name="connsiteY6" fmla="*/ 7468424 h 7468424"/>
              <a:gd name="connsiteX0" fmla="*/ 0 w 512281"/>
              <a:gd name="connsiteY0" fmla="*/ 7295400 h 7295400"/>
              <a:gd name="connsiteX1" fmla="*/ 67163 w 512281"/>
              <a:gd name="connsiteY1" fmla="*/ 39499 h 7295400"/>
              <a:gd name="connsiteX2" fmla="*/ 43801 w 512281"/>
              <a:gd name="connsiteY2" fmla="*/ 243047 h 7295400"/>
              <a:gd name="connsiteX3" fmla="*/ 509685 w 512281"/>
              <a:gd name="connsiteY3" fmla="*/ 0 h 7295400"/>
              <a:gd name="connsiteX4" fmla="*/ 512281 w 512281"/>
              <a:gd name="connsiteY4" fmla="*/ 7143185 h 7295400"/>
              <a:gd name="connsiteX5" fmla="*/ 344489 w 512281"/>
              <a:gd name="connsiteY5" fmla="*/ 7264119 h 7295400"/>
              <a:gd name="connsiteX6" fmla="*/ 0 w 512281"/>
              <a:gd name="connsiteY6" fmla="*/ 7295400 h 7295400"/>
              <a:gd name="connsiteX0" fmla="*/ 0 w 512281"/>
              <a:gd name="connsiteY0" fmla="*/ 7295400 h 7295400"/>
              <a:gd name="connsiteX1" fmla="*/ 67163 w 512281"/>
              <a:gd name="connsiteY1" fmla="*/ 39499 h 7295400"/>
              <a:gd name="connsiteX2" fmla="*/ 43801 w 512281"/>
              <a:gd name="connsiteY2" fmla="*/ 243047 h 7295400"/>
              <a:gd name="connsiteX3" fmla="*/ 509685 w 512281"/>
              <a:gd name="connsiteY3" fmla="*/ 0 h 7295400"/>
              <a:gd name="connsiteX4" fmla="*/ 512281 w 512281"/>
              <a:gd name="connsiteY4" fmla="*/ 7143185 h 7295400"/>
              <a:gd name="connsiteX5" fmla="*/ 409369 w 512281"/>
              <a:gd name="connsiteY5" fmla="*/ 7149521 h 7295400"/>
              <a:gd name="connsiteX6" fmla="*/ 0 w 512281"/>
              <a:gd name="connsiteY6" fmla="*/ 7295400 h 7295400"/>
              <a:gd name="connsiteX0" fmla="*/ 0 w 544075"/>
              <a:gd name="connsiteY0" fmla="*/ 7295400 h 7295400"/>
              <a:gd name="connsiteX1" fmla="*/ 67163 w 544075"/>
              <a:gd name="connsiteY1" fmla="*/ 39499 h 7295400"/>
              <a:gd name="connsiteX2" fmla="*/ 43801 w 544075"/>
              <a:gd name="connsiteY2" fmla="*/ 243047 h 7295400"/>
              <a:gd name="connsiteX3" fmla="*/ 509685 w 544075"/>
              <a:gd name="connsiteY3" fmla="*/ 0 h 7295400"/>
              <a:gd name="connsiteX4" fmla="*/ 512281 w 544075"/>
              <a:gd name="connsiteY4" fmla="*/ 7143185 h 7295400"/>
              <a:gd name="connsiteX5" fmla="*/ 544075 w 544075"/>
              <a:gd name="connsiteY5" fmla="*/ 7090018 h 7295400"/>
              <a:gd name="connsiteX6" fmla="*/ 409369 w 544075"/>
              <a:gd name="connsiteY6" fmla="*/ 7149521 h 7295400"/>
              <a:gd name="connsiteX7" fmla="*/ 0 w 544075"/>
              <a:gd name="connsiteY7" fmla="*/ 7295400 h 7295400"/>
              <a:gd name="connsiteX0" fmla="*/ 0 w 544075"/>
              <a:gd name="connsiteY0" fmla="*/ 7295400 h 7295400"/>
              <a:gd name="connsiteX1" fmla="*/ 67163 w 544075"/>
              <a:gd name="connsiteY1" fmla="*/ 39499 h 7295400"/>
              <a:gd name="connsiteX2" fmla="*/ 57347 w 544075"/>
              <a:gd name="connsiteY2" fmla="*/ 261586 h 7295400"/>
              <a:gd name="connsiteX3" fmla="*/ 43801 w 544075"/>
              <a:gd name="connsiteY3" fmla="*/ 243047 h 7295400"/>
              <a:gd name="connsiteX4" fmla="*/ 509685 w 544075"/>
              <a:gd name="connsiteY4" fmla="*/ 0 h 7295400"/>
              <a:gd name="connsiteX5" fmla="*/ 512281 w 544075"/>
              <a:gd name="connsiteY5" fmla="*/ 7143185 h 7295400"/>
              <a:gd name="connsiteX6" fmla="*/ 544075 w 544075"/>
              <a:gd name="connsiteY6" fmla="*/ 7090018 h 7295400"/>
              <a:gd name="connsiteX7" fmla="*/ 409369 w 544075"/>
              <a:gd name="connsiteY7" fmla="*/ 7149521 h 7295400"/>
              <a:gd name="connsiteX8" fmla="*/ 0 w 544075"/>
              <a:gd name="connsiteY8" fmla="*/ 7295400 h 7295400"/>
              <a:gd name="connsiteX0" fmla="*/ 0 w 544075"/>
              <a:gd name="connsiteY0" fmla="*/ 7295400 h 7295400"/>
              <a:gd name="connsiteX1" fmla="*/ 56474 w 544075"/>
              <a:gd name="connsiteY1" fmla="*/ 257738 h 7295400"/>
              <a:gd name="connsiteX2" fmla="*/ 57347 w 544075"/>
              <a:gd name="connsiteY2" fmla="*/ 261586 h 7295400"/>
              <a:gd name="connsiteX3" fmla="*/ 43801 w 544075"/>
              <a:gd name="connsiteY3" fmla="*/ 243047 h 7295400"/>
              <a:gd name="connsiteX4" fmla="*/ 509685 w 544075"/>
              <a:gd name="connsiteY4" fmla="*/ 0 h 7295400"/>
              <a:gd name="connsiteX5" fmla="*/ 512281 w 544075"/>
              <a:gd name="connsiteY5" fmla="*/ 7143185 h 7295400"/>
              <a:gd name="connsiteX6" fmla="*/ 544075 w 544075"/>
              <a:gd name="connsiteY6" fmla="*/ 7090018 h 7295400"/>
              <a:gd name="connsiteX7" fmla="*/ 409369 w 544075"/>
              <a:gd name="connsiteY7" fmla="*/ 7149521 h 7295400"/>
              <a:gd name="connsiteX8" fmla="*/ 0 w 544075"/>
              <a:gd name="connsiteY8" fmla="*/ 7295400 h 7295400"/>
              <a:gd name="connsiteX0" fmla="*/ 0 w 546640"/>
              <a:gd name="connsiteY0" fmla="*/ 7295400 h 7295400"/>
              <a:gd name="connsiteX1" fmla="*/ 56474 w 546640"/>
              <a:gd name="connsiteY1" fmla="*/ 257738 h 7295400"/>
              <a:gd name="connsiteX2" fmla="*/ 57347 w 546640"/>
              <a:gd name="connsiteY2" fmla="*/ 261586 h 7295400"/>
              <a:gd name="connsiteX3" fmla="*/ 43801 w 546640"/>
              <a:gd name="connsiteY3" fmla="*/ 243047 h 7295400"/>
              <a:gd name="connsiteX4" fmla="*/ 509685 w 546640"/>
              <a:gd name="connsiteY4" fmla="*/ 0 h 7295400"/>
              <a:gd name="connsiteX5" fmla="*/ 512281 w 546640"/>
              <a:gd name="connsiteY5" fmla="*/ 7143185 h 7295400"/>
              <a:gd name="connsiteX6" fmla="*/ 544075 w 546640"/>
              <a:gd name="connsiteY6" fmla="*/ 7090018 h 7295400"/>
              <a:gd name="connsiteX7" fmla="*/ 546640 w 546640"/>
              <a:gd name="connsiteY7" fmla="*/ 7073472 h 7295400"/>
              <a:gd name="connsiteX8" fmla="*/ 409369 w 546640"/>
              <a:gd name="connsiteY8" fmla="*/ 7149521 h 7295400"/>
              <a:gd name="connsiteX9" fmla="*/ 0 w 546640"/>
              <a:gd name="connsiteY9" fmla="*/ 7295400 h 7295400"/>
              <a:gd name="connsiteX0" fmla="*/ 0 w 546640"/>
              <a:gd name="connsiteY0" fmla="*/ 7311396 h 7311396"/>
              <a:gd name="connsiteX1" fmla="*/ 56474 w 546640"/>
              <a:gd name="connsiteY1" fmla="*/ 273734 h 7311396"/>
              <a:gd name="connsiteX2" fmla="*/ 57347 w 546640"/>
              <a:gd name="connsiteY2" fmla="*/ 277582 h 7311396"/>
              <a:gd name="connsiteX3" fmla="*/ 43801 w 546640"/>
              <a:gd name="connsiteY3" fmla="*/ 259043 h 7311396"/>
              <a:gd name="connsiteX4" fmla="*/ 502423 w 546640"/>
              <a:gd name="connsiteY4" fmla="*/ 0 h 7311396"/>
              <a:gd name="connsiteX5" fmla="*/ 512281 w 546640"/>
              <a:gd name="connsiteY5" fmla="*/ 7159181 h 7311396"/>
              <a:gd name="connsiteX6" fmla="*/ 544075 w 546640"/>
              <a:gd name="connsiteY6" fmla="*/ 7106014 h 7311396"/>
              <a:gd name="connsiteX7" fmla="*/ 546640 w 546640"/>
              <a:gd name="connsiteY7" fmla="*/ 7089468 h 7311396"/>
              <a:gd name="connsiteX8" fmla="*/ 409369 w 546640"/>
              <a:gd name="connsiteY8" fmla="*/ 7165517 h 7311396"/>
              <a:gd name="connsiteX9" fmla="*/ 0 w 546640"/>
              <a:gd name="connsiteY9" fmla="*/ 7311396 h 7311396"/>
              <a:gd name="connsiteX0" fmla="*/ 0 w 546640"/>
              <a:gd name="connsiteY0" fmla="*/ 7172071 h 7172071"/>
              <a:gd name="connsiteX1" fmla="*/ 56474 w 546640"/>
              <a:gd name="connsiteY1" fmla="*/ 134409 h 7172071"/>
              <a:gd name="connsiteX2" fmla="*/ 57347 w 546640"/>
              <a:gd name="connsiteY2" fmla="*/ 138257 h 7172071"/>
              <a:gd name="connsiteX3" fmla="*/ 43801 w 546640"/>
              <a:gd name="connsiteY3" fmla="*/ 119718 h 7172071"/>
              <a:gd name="connsiteX4" fmla="*/ 476431 w 546640"/>
              <a:gd name="connsiteY4" fmla="*/ 0 h 7172071"/>
              <a:gd name="connsiteX5" fmla="*/ 512281 w 546640"/>
              <a:gd name="connsiteY5" fmla="*/ 7019856 h 7172071"/>
              <a:gd name="connsiteX6" fmla="*/ 544075 w 546640"/>
              <a:gd name="connsiteY6" fmla="*/ 6966689 h 7172071"/>
              <a:gd name="connsiteX7" fmla="*/ 546640 w 546640"/>
              <a:gd name="connsiteY7" fmla="*/ 6950143 h 7172071"/>
              <a:gd name="connsiteX8" fmla="*/ 409369 w 546640"/>
              <a:gd name="connsiteY8" fmla="*/ 7026192 h 7172071"/>
              <a:gd name="connsiteX9" fmla="*/ 0 w 546640"/>
              <a:gd name="connsiteY9" fmla="*/ 7172071 h 7172071"/>
              <a:gd name="connsiteX0" fmla="*/ 0 w 546640"/>
              <a:gd name="connsiteY0" fmla="*/ 7275039 h 7275039"/>
              <a:gd name="connsiteX1" fmla="*/ 56474 w 546640"/>
              <a:gd name="connsiteY1" fmla="*/ 237377 h 7275039"/>
              <a:gd name="connsiteX2" fmla="*/ 57347 w 546640"/>
              <a:gd name="connsiteY2" fmla="*/ 241225 h 7275039"/>
              <a:gd name="connsiteX3" fmla="*/ 43801 w 546640"/>
              <a:gd name="connsiteY3" fmla="*/ 222686 h 7275039"/>
              <a:gd name="connsiteX4" fmla="*/ 489922 w 546640"/>
              <a:gd name="connsiteY4" fmla="*/ 0 h 7275039"/>
              <a:gd name="connsiteX5" fmla="*/ 512281 w 546640"/>
              <a:gd name="connsiteY5" fmla="*/ 7122824 h 7275039"/>
              <a:gd name="connsiteX6" fmla="*/ 544075 w 546640"/>
              <a:gd name="connsiteY6" fmla="*/ 7069657 h 7275039"/>
              <a:gd name="connsiteX7" fmla="*/ 546640 w 546640"/>
              <a:gd name="connsiteY7" fmla="*/ 7053111 h 7275039"/>
              <a:gd name="connsiteX8" fmla="*/ 409369 w 546640"/>
              <a:gd name="connsiteY8" fmla="*/ 7129160 h 7275039"/>
              <a:gd name="connsiteX9" fmla="*/ 0 w 546640"/>
              <a:gd name="connsiteY9" fmla="*/ 7275039 h 7275039"/>
              <a:gd name="connsiteX0" fmla="*/ 0 w 546640"/>
              <a:gd name="connsiteY0" fmla="*/ 7291287 h 7291287"/>
              <a:gd name="connsiteX1" fmla="*/ 56474 w 546640"/>
              <a:gd name="connsiteY1" fmla="*/ 253625 h 7291287"/>
              <a:gd name="connsiteX2" fmla="*/ 57347 w 546640"/>
              <a:gd name="connsiteY2" fmla="*/ 257473 h 7291287"/>
              <a:gd name="connsiteX3" fmla="*/ 43801 w 546640"/>
              <a:gd name="connsiteY3" fmla="*/ 238934 h 7291287"/>
              <a:gd name="connsiteX4" fmla="*/ 481502 w 546640"/>
              <a:gd name="connsiteY4" fmla="*/ 0 h 7291287"/>
              <a:gd name="connsiteX5" fmla="*/ 512281 w 546640"/>
              <a:gd name="connsiteY5" fmla="*/ 7139072 h 7291287"/>
              <a:gd name="connsiteX6" fmla="*/ 544075 w 546640"/>
              <a:gd name="connsiteY6" fmla="*/ 7085905 h 7291287"/>
              <a:gd name="connsiteX7" fmla="*/ 546640 w 546640"/>
              <a:gd name="connsiteY7" fmla="*/ 7069359 h 7291287"/>
              <a:gd name="connsiteX8" fmla="*/ 409369 w 546640"/>
              <a:gd name="connsiteY8" fmla="*/ 7145408 h 7291287"/>
              <a:gd name="connsiteX9" fmla="*/ 0 w 546640"/>
              <a:gd name="connsiteY9" fmla="*/ 7291287 h 7291287"/>
              <a:gd name="connsiteX0" fmla="*/ 0 w 546640"/>
              <a:gd name="connsiteY0" fmla="*/ 7237660 h 7237660"/>
              <a:gd name="connsiteX1" fmla="*/ 56474 w 546640"/>
              <a:gd name="connsiteY1" fmla="*/ 199998 h 7237660"/>
              <a:gd name="connsiteX2" fmla="*/ 57347 w 546640"/>
              <a:gd name="connsiteY2" fmla="*/ 203846 h 7237660"/>
              <a:gd name="connsiteX3" fmla="*/ 43801 w 546640"/>
              <a:gd name="connsiteY3" fmla="*/ 185307 h 7237660"/>
              <a:gd name="connsiteX4" fmla="*/ 482133 w 546640"/>
              <a:gd name="connsiteY4" fmla="*/ 0 h 7237660"/>
              <a:gd name="connsiteX5" fmla="*/ 512281 w 546640"/>
              <a:gd name="connsiteY5" fmla="*/ 7085445 h 7237660"/>
              <a:gd name="connsiteX6" fmla="*/ 544075 w 546640"/>
              <a:gd name="connsiteY6" fmla="*/ 7032278 h 7237660"/>
              <a:gd name="connsiteX7" fmla="*/ 546640 w 546640"/>
              <a:gd name="connsiteY7" fmla="*/ 7015732 h 7237660"/>
              <a:gd name="connsiteX8" fmla="*/ 409369 w 546640"/>
              <a:gd name="connsiteY8" fmla="*/ 7091781 h 7237660"/>
              <a:gd name="connsiteX9" fmla="*/ 0 w 546640"/>
              <a:gd name="connsiteY9" fmla="*/ 7237660 h 7237660"/>
              <a:gd name="connsiteX0" fmla="*/ 0 w 544075"/>
              <a:gd name="connsiteY0" fmla="*/ 7237660 h 7237660"/>
              <a:gd name="connsiteX1" fmla="*/ 56474 w 544075"/>
              <a:gd name="connsiteY1" fmla="*/ 199998 h 7237660"/>
              <a:gd name="connsiteX2" fmla="*/ 57347 w 544075"/>
              <a:gd name="connsiteY2" fmla="*/ 203846 h 7237660"/>
              <a:gd name="connsiteX3" fmla="*/ 43801 w 544075"/>
              <a:gd name="connsiteY3" fmla="*/ 185307 h 7237660"/>
              <a:gd name="connsiteX4" fmla="*/ 482133 w 544075"/>
              <a:gd name="connsiteY4" fmla="*/ 0 h 7237660"/>
              <a:gd name="connsiteX5" fmla="*/ 512281 w 544075"/>
              <a:gd name="connsiteY5" fmla="*/ 7085445 h 7237660"/>
              <a:gd name="connsiteX6" fmla="*/ 544075 w 544075"/>
              <a:gd name="connsiteY6" fmla="*/ 7032278 h 7237660"/>
              <a:gd name="connsiteX7" fmla="*/ 400644 w 544075"/>
              <a:gd name="connsiteY7" fmla="*/ 7131798 h 7237660"/>
              <a:gd name="connsiteX8" fmla="*/ 409369 w 544075"/>
              <a:gd name="connsiteY8" fmla="*/ 7091781 h 7237660"/>
              <a:gd name="connsiteX9" fmla="*/ 0 w 544075"/>
              <a:gd name="connsiteY9" fmla="*/ 7237660 h 7237660"/>
              <a:gd name="connsiteX0" fmla="*/ 0 w 512281"/>
              <a:gd name="connsiteY0" fmla="*/ 7237660 h 7237660"/>
              <a:gd name="connsiteX1" fmla="*/ 56474 w 512281"/>
              <a:gd name="connsiteY1" fmla="*/ 199998 h 7237660"/>
              <a:gd name="connsiteX2" fmla="*/ 57347 w 512281"/>
              <a:gd name="connsiteY2" fmla="*/ 203846 h 7237660"/>
              <a:gd name="connsiteX3" fmla="*/ 43801 w 512281"/>
              <a:gd name="connsiteY3" fmla="*/ 185307 h 7237660"/>
              <a:gd name="connsiteX4" fmla="*/ 482133 w 512281"/>
              <a:gd name="connsiteY4" fmla="*/ 0 h 7237660"/>
              <a:gd name="connsiteX5" fmla="*/ 512281 w 512281"/>
              <a:gd name="connsiteY5" fmla="*/ 7085445 h 7237660"/>
              <a:gd name="connsiteX6" fmla="*/ 389984 w 512281"/>
              <a:gd name="connsiteY6" fmla="*/ 7078119 h 7237660"/>
              <a:gd name="connsiteX7" fmla="*/ 400644 w 512281"/>
              <a:gd name="connsiteY7" fmla="*/ 7131798 h 7237660"/>
              <a:gd name="connsiteX8" fmla="*/ 409369 w 512281"/>
              <a:gd name="connsiteY8" fmla="*/ 7091781 h 7237660"/>
              <a:gd name="connsiteX9" fmla="*/ 0 w 512281"/>
              <a:gd name="connsiteY9" fmla="*/ 7237660 h 7237660"/>
              <a:gd name="connsiteX0" fmla="*/ 0 w 516897"/>
              <a:gd name="connsiteY0" fmla="*/ 7207833 h 7207833"/>
              <a:gd name="connsiteX1" fmla="*/ 56474 w 516897"/>
              <a:gd name="connsiteY1" fmla="*/ 170171 h 7207833"/>
              <a:gd name="connsiteX2" fmla="*/ 57347 w 516897"/>
              <a:gd name="connsiteY2" fmla="*/ 174019 h 7207833"/>
              <a:gd name="connsiteX3" fmla="*/ 43801 w 516897"/>
              <a:gd name="connsiteY3" fmla="*/ 155480 h 7207833"/>
              <a:gd name="connsiteX4" fmla="*/ 516032 w 516897"/>
              <a:gd name="connsiteY4" fmla="*/ 0 h 7207833"/>
              <a:gd name="connsiteX5" fmla="*/ 512281 w 516897"/>
              <a:gd name="connsiteY5" fmla="*/ 7055618 h 7207833"/>
              <a:gd name="connsiteX6" fmla="*/ 389984 w 516897"/>
              <a:gd name="connsiteY6" fmla="*/ 7048292 h 7207833"/>
              <a:gd name="connsiteX7" fmla="*/ 400644 w 516897"/>
              <a:gd name="connsiteY7" fmla="*/ 7101971 h 7207833"/>
              <a:gd name="connsiteX8" fmla="*/ 409369 w 516897"/>
              <a:gd name="connsiteY8" fmla="*/ 7061954 h 7207833"/>
              <a:gd name="connsiteX9" fmla="*/ 0 w 516897"/>
              <a:gd name="connsiteY9" fmla="*/ 7207833 h 7207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16897" h="7207833">
                <a:moveTo>
                  <a:pt x="0" y="7207833"/>
                </a:moveTo>
                <a:lnTo>
                  <a:pt x="56474" y="170171"/>
                </a:lnTo>
                <a:lnTo>
                  <a:pt x="57347" y="174019"/>
                </a:lnTo>
                <a:lnTo>
                  <a:pt x="43801" y="155480"/>
                </a:lnTo>
                <a:lnTo>
                  <a:pt x="516032" y="0"/>
                </a:lnTo>
                <a:cubicBezTo>
                  <a:pt x="516897" y="2381062"/>
                  <a:pt x="511416" y="4674556"/>
                  <a:pt x="512281" y="7055618"/>
                </a:cubicBezTo>
                <a:lnTo>
                  <a:pt x="389984" y="7048292"/>
                </a:lnTo>
                <a:lnTo>
                  <a:pt x="400644" y="7101971"/>
                </a:lnTo>
                <a:lnTo>
                  <a:pt x="409369" y="7061954"/>
                </a:lnTo>
                <a:lnTo>
                  <a:pt x="0" y="7207833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  <a:alpha val="78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0" y="6715148"/>
            <a:ext cx="9144000" cy="18857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8" name="Picture 7" descr="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768" y="142852"/>
            <a:ext cx="785818" cy="76169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715140" y="928670"/>
            <a:ext cx="27146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Bodoni MT" pitchFamily="18" charset="0"/>
              </a:rPr>
              <a:t>BUSINESS LOGO</a:t>
            </a:r>
            <a:endParaRPr lang="en-IN" sz="1400" dirty="0">
              <a:latin typeface="Bodoni MT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15008" y="2357430"/>
            <a:ext cx="32146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haroni" pitchFamily="2" charset="-79"/>
                <a:ea typeface="Batang" pitchFamily="18" charset="-127"/>
                <a:cs typeface="Aharoni" pitchFamily="2" charset="-79"/>
              </a:rPr>
              <a:t>COMPANY PROFILE</a:t>
            </a:r>
          </a:p>
          <a:p>
            <a:endParaRPr lang="en-US" dirty="0" smtClean="0"/>
          </a:p>
          <a:p>
            <a:r>
              <a:rPr lang="en-US" dirty="0" smtClean="0">
                <a:latin typeface="Arial Rounded MT Bold" pitchFamily="34" charset="0"/>
              </a:rPr>
              <a:t>BGASS ENTERPRISES PVT. LTD.</a:t>
            </a:r>
            <a:endParaRPr lang="en-IN" dirty="0">
              <a:latin typeface="Arial Rounded MT Bold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29256" y="4595842"/>
            <a:ext cx="35719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Bodoni MT" pitchFamily="18" charset="0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en-US" sz="1200" b="1" dirty="0" smtClean="0">
                <a:latin typeface="Bodoni MT" pitchFamily="18" charset="0"/>
                <a:ea typeface="Arial Unicode MS" pitchFamily="34" charset="-128"/>
                <a:cs typeface="Arial Unicode MS" pitchFamily="34" charset="-128"/>
              </a:rPr>
              <a:t>ADDRESS : </a:t>
            </a:r>
            <a:r>
              <a:rPr lang="en-IN" sz="1200" b="1" dirty="0" smtClean="0">
                <a:latin typeface="Bodoni MT" pitchFamily="18" charset="0"/>
                <a:ea typeface="Arial Unicode MS" pitchFamily="34" charset="-128"/>
                <a:cs typeface="Arial Unicode MS" pitchFamily="34" charset="-128"/>
              </a:rPr>
              <a:t>E-113 First Floor Sector 6 Noida </a:t>
            </a:r>
            <a:r>
              <a:rPr lang="en-IN" sz="1200" b="1" smtClean="0">
                <a:latin typeface="Bodoni MT" pitchFamily="18" charset="0"/>
                <a:ea typeface="Arial Unicode MS" pitchFamily="34" charset="-128"/>
                <a:cs typeface="Arial Unicode MS" pitchFamily="34" charset="-128"/>
              </a:rPr>
              <a:t>Nearest </a:t>
            </a:r>
            <a:r>
              <a:rPr lang="en-IN" sz="1200" b="1" smtClean="0">
                <a:latin typeface="Bodoni MT" pitchFamily="18" charset="0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IN" sz="1200" b="1" dirty="0" smtClean="0">
                <a:latin typeface="Bodoni MT" pitchFamily="18" charset="0"/>
                <a:ea typeface="Arial Unicode MS" pitchFamily="34" charset="-128"/>
                <a:cs typeface="Arial Unicode MS" pitchFamily="34" charset="-128"/>
              </a:rPr>
              <a:t>Metro Station Noida Sec-15 201301</a:t>
            </a:r>
          </a:p>
          <a:p>
            <a:r>
              <a:rPr lang="en-IN" sz="1200" b="1" dirty="0" smtClean="0">
                <a:latin typeface="Bodoni MT" pitchFamily="18" charset="0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en-IN" sz="1200" b="1" dirty="0" smtClean="0">
                <a:latin typeface="Bodoni MT" pitchFamily="18" charset="0"/>
                <a:ea typeface="Arial Unicode MS" pitchFamily="34" charset="-128"/>
                <a:cs typeface="Arial Unicode MS" pitchFamily="34" charset="-128"/>
              </a:rPr>
              <a:t>LANDMARK - </a:t>
            </a:r>
            <a:r>
              <a:rPr lang="en-IN" sz="1200" b="1" dirty="0" smtClean="0">
                <a:latin typeface="Bodoni MT" pitchFamily="18" charset="0"/>
                <a:ea typeface="Arial Unicode MS" pitchFamily="34" charset="-128"/>
                <a:cs typeface="Arial Unicode MS" pitchFamily="34" charset="-128"/>
              </a:rPr>
              <a:t>JAGUAR SHOWROOM </a:t>
            </a:r>
            <a:endParaRPr lang="en-US" sz="1200" b="1" dirty="0" smtClean="0">
              <a:latin typeface="Bodoni MT" pitchFamily="18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sz="1200" b="1" dirty="0" smtClean="0">
                <a:latin typeface="Bodoni MT" pitchFamily="18" charset="0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en-US" sz="1200" b="1" dirty="0" smtClean="0">
                <a:latin typeface="Bodoni MT" pitchFamily="18" charset="0"/>
                <a:ea typeface="Arial Unicode MS" pitchFamily="34" charset="-128"/>
                <a:cs typeface="Arial Unicode MS" pitchFamily="34" charset="-128"/>
              </a:rPr>
              <a:t>PHONE : </a:t>
            </a:r>
            <a:r>
              <a:rPr lang="en-IN" sz="1200" b="1" dirty="0" smtClean="0"/>
              <a:t>+919205485080</a:t>
            </a:r>
            <a:endParaRPr lang="en-US" sz="1200" b="1" dirty="0" smtClean="0">
              <a:latin typeface="Bodoni MT" pitchFamily="18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n-US" sz="1200" b="1" dirty="0" smtClean="0">
                <a:latin typeface="Bodoni MT" pitchFamily="18" charset="0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en-US" sz="1200" b="1" dirty="0" smtClean="0">
                <a:latin typeface="Bodoni MT" pitchFamily="18" charset="0"/>
                <a:ea typeface="Arial Unicode MS" pitchFamily="34" charset="-128"/>
                <a:cs typeface="Arial Unicode MS" pitchFamily="34" charset="-128"/>
              </a:rPr>
              <a:t>EMAIL : bgassenterprisespvtltd@gmail.com</a:t>
            </a:r>
            <a:endParaRPr lang="en-US" sz="1200" b="1" dirty="0" smtClean="0">
              <a:latin typeface="Bodoni MT" pitchFamily="18" charset="0"/>
              <a:ea typeface="Arial Unicode MS" pitchFamily="34" charset="-128"/>
              <a:cs typeface="Arial Unicode MS" pitchFamily="34" charset="-128"/>
            </a:endParaRPr>
          </a:p>
          <a:p>
            <a:r>
              <a:rPr lang="en-IN" sz="1200" b="1" dirty="0" smtClean="0">
                <a:solidFill>
                  <a:schemeClr val="bg1"/>
                </a:solidFill>
                <a:latin typeface="Bodoni MT" pitchFamily="18" charset="0"/>
                <a:ea typeface="Arial Unicode MS" pitchFamily="34" charset="-128"/>
                <a:cs typeface="Arial Unicode MS" pitchFamily="34" charset="-128"/>
                <a:hlinkClick r:id="rId4"/>
              </a:rPr>
              <a:t>- http://bgasscompany.com</a:t>
            </a:r>
            <a:endParaRPr lang="en-IN" sz="1200" b="1" dirty="0" smtClean="0">
              <a:solidFill>
                <a:schemeClr val="bg1"/>
              </a:solidFill>
              <a:latin typeface="Bodoni MT" pitchFamily="18" charset="0"/>
              <a:ea typeface="Arial Unicode MS" pitchFamily="34" charset="-128"/>
              <a:cs typeface="Arial Unicode MS" pitchFamily="34" charset="-128"/>
            </a:endParaRP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30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Amazng</dc:creator>
  <cp:lastModifiedBy>Amazng</cp:lastModifiedBy>
  <cp:revision>2</cp:revision>
  <dcterms:created xsi:type="dcterms:W3CDTF">2020-10-24T10:08:21Z</dcterms:created>
  <dcterms:modified xsi:type="dcterms:W3CDTF">2020-10-24T11:03:10Z</dcterms:modified>
</cp:coreProperties>
</file>